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5" r:id="rId3"/>
    <p:sldId id="1142" r:id="rId4"/>
    <p:sldId id="1143" r:id="rId5"/>
    <p:sldId id="1141" r:id="rId6"/>
    <p:sldId id="1146" r:id="rId7"/>
    <p:sldId id="1148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是一篇记叙文。文章讲述了成功的公司老板布雷克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米勒与父亲在餐厅就餐的经历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旨在启发我们要珍惜当下。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42" y="996730"/>
            <a:ext cx="11493812" cy="1496166"/>
          </a:xfrm>
          <a:prstGeom prst="rect">
            <a:avLst/>
          </a:prstGeom>
        </p:spPr>
      </p:pic>
      <p:pic>
        <p:nvPicPr>
          <p:cNvPr id="4" name="语篇导航-DA.eps" descr="id:21474875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086" y="2691668"/>
            <a:ext cx="2160240" cy="527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01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33428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Blake Miller is a boss of a successful company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always busy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 managed to spare some time and went with his father to a wonderful restaurant for a meal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walked into the restaurant, they heard beautiful violin music that sounded relaxing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violinist was standing in a corner of the restaurant, playing with all her heart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customers in the restaurant were all lost in the wonderful music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praised the violinist for her excellent skills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enjoying the music, Miller’s memories came back like a tide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潮水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remembered that he used to be crazy about the violin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then, he would spend a lot of time practicing the violin every day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he played, he could feel the joy and satisfaction deep in his heart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as time went by, he gradually put his energy into his business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he had to give up his violin in order to pay attention to his company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1639"/>
            <a:ext cx="11485848" cy="37415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this moment, he couldn’t help but say to his father, “If I had kept up with the violin, maybe I would be playing here now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“Yes, my child,” his father answered softly, his eyes full of love and understanding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his father continued slowly, “But in that case, you might not be able to provide job positions for others like you do now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is full of different choices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take completely different roads and live quite different lives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everyone should keep this in mind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“if” in life and every choice has its special meaning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thing to do is to value what we have at present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Miller give up playing the violin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lost interest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busy doing business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his father didn’t support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time went by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gradually put his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引导时间时间状语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流逝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 into his business. Finally, he had to give up his violin in order to pay attention to his company.”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米勒放弃拉小提琴是因为他忙于做生意。故选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1150" y="11683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5" name="箭头右.eps" descr="id:2147487958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039422" y="3798918"/>
            <a:ext cx="504056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108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Paragraph 3, how did Miller feel about giving up the violin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3186" y="124070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细节理解题。根据文章第三段中的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this moment, he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couldn’t help but say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动词原形表示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不得不做某事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忍不住做某事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同义表达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do,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had kept up with the violin, maybe I would be playing here now.’”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米勒说如果自己当初坚持拉小提琴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也许现在就在这里演奏了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他对放弃小提琴这件事感到后悔。故选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7965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335567" y="2852936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the underlined sentence try to tell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 choices have little influence on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need to regret the road not taken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 is a natural part of everyone’s 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114734"/>
            <a:ext cx="3107797" cy="50380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19447" y="115687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B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9271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词句猜测题。根据文章最后一段中的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 is full of different choices...The best thing to do is to value what we have at present.”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生活充满不同的选择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最好的做法是珍惜当下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所以划线句子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is no ‘if’ in life and every choice has its special meaning.”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的意思是没有必要为没有选择的道路而后悔。故选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58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 is the Treasure of the Mind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Here and Now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Right Choice is Important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954" y="1268760"/>
            <a:ext cx="3095657" cy="421859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40094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标题归纳题。文章通过米勒的经历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传达了生活中要珍惜当下的道理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活在当下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符合文章主旨。故选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123914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20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581</Words>
  <Application>Microsoft Office PowerPoint</Application>
  <PresentationFormat>自定义</PresentationFormat>
  <Paragraphs>33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2025-09-17T13:54:44Z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